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8" r:id="rId3"/>
    <p:sldId id="271" r:id="rId4"/>
    <p:sldId id="260" r:id="rId5"/>
    <p:sldId id="263" r:id="rId6"/>
    <p:sldId id="269" r:id="rId7"/>
    <p:sldId id="268" r:id="rId8"/>
    <p:sldId id="270" r:id="rId9"/>
    <p:sldId id="278" r:id="rId10"/>
    <p:sldId id="259" r:id="rId11"/>
    <p:sldId id="274" r:id="rId12"/>
    <p:sldId id="283" r:id="rId13"/>
    <p:sldId id="288" r:id="rId14"/>
    <p:sldId id="287" r:id="rId15"/>
    <p:sldId id="275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C59-07F9-462D-B333-535F5DF5256C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1BBE-C5B7-45D1-B954-8C96676B4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11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C59-07F9-462D-B333-535F5DF5256C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1BBE-C5B7-45D1-B954-8C96676B4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1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C59-07F9-462D-B333-535F5DF5256C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1BBE-C5B7-45D1-B954-8C96676B4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7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C59-07F9-462D-B333-535F5DF5256C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1BBE-C5B7-45D1-B954-8C96676B4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97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C59-07F9-462D-B333-535F5DF5256C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1BBE-C5B7-45D1-B954-8C96676B4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19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C59-07F9-462D-B333-535F5DF5256C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1BBE-C5B7-45D1-B954-8C96676B4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7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C59-07F9-462D-B333-535F5DF5256C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1BBE-C5B7-45D1-B954-8C96676B4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172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C59-07F9-462D-B333-535F5DF5256C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1BBE-C5B7-45D1-B954-8C96676B4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90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C59-07F9-462D-B333-535F5DF5256C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1BBE-C5B7-45D1-B954-8C96676B4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96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C59-07F9-462D-B333-535F5DF5256C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1BBE-C5B7-45D1-B954-8C96676B4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62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9C59-07F9-462D-B333-535F5DF5256C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1BBE-C5B7-45D1-B954-8C96676B4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631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59C59-07F9-462D-B333-535F5DF5256C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11BBE-C5B7-45D1-B954-8C96676B46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18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2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w-dog.ru/wallpapers/11/2/528083337673916/derevya-les-listya-osen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w-dog.ru/wallpapers/11/2/528083337673916/derevya-les-listya-osen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w-dog.ru/wallpapers/11/2/528083337673916/derevya-les-listya-osen.jp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cdn.pixabay.com/photo/2017/10/06/20/37/leaves-2824573_1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04435 (1)шоро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782" y="5962935"/>
            <a:ext cx="609600" cy="609600"/>
          </a:xfrm>
          <a:prstGeom prst="rect">
            <a:avLst/>
          </a:prstGeom>
        </p:spPr>
      </p:pic>
      <p:pic>
        <p:nvPicPr>
          <p:cNvPr id="8" name="Чайковский Детский альбом - Сладкая греза_(Audio-VK4.ru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0800000" flipH="1">
            <a:off x="7924958" y="5887304"/>
            <a:ext cx="550298" cy="685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8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avatars.mds.yandex.net/get-pdb/939428/41e61e6e-ee1b-4c8d-b416-73d958e03a9c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2558" cy="6858000"/>
          </a:xfrm>
          <a:prstGeom prst="rect">
            <a:avLst/>
          </a:prstGeom>
          <a:noFill/>
        </p:spPr>
      </p:pic>
      <p:pic>
        <p:nvPicPr>
          <p:cNvPr id="3" name="Звуки живой природы - Шум дождя и грома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5994" y="6044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orig (2)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3753" y="1889999"/>
            <a:ext cx="3279010" cy="990039"/>
          </a:xfrm>
          <a:prstGeom prst="rect">
            <a:avLst/>
          </a:prstGeom>
        </p:spPr>
      </p:pic>
      <p:pic>
        <p:nvPicPr>
          <p:cNvPr id="5" name="Звуки живой природы - Шум дождя и грома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3163" y="6017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1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ixbt.com/td/imac-retina-5k/black-screen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86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43" y="0"/>
            <a:ext cx="6695826" cy="6598691"/>
          </a:xfrm>
          <a:prstGeom prst="rect">
            <a:avLst/>
          </a:prstGeom>
        </p:spPr>
      </p:pic>
      <p:pic>
        <p:nvPicPr>
          <p:cNvPr id="2" name="Безымянный зон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8572" y="5989091"/>
            <a:ext cx="609600" cy="609600"/>
          </a:xfrm>
          <a:prstGeom prst="rect">
            <a:avLst/>
          </a:prstGeom>
        </p:spPr>
      </p:pic>
      <p:pic>
        <p:nvPicPr>
          <p:cNvPr id="4" name="Все звуки - лёгкие аплодисменты_(Audio-VK4.ru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9" y="6103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mix_1m44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1237" y="5813946"/>
            <a:ext cx="618698" cy="703997"/>
          </a:xfrm>
          <a:prstGeom prst="rect">
            <a:avLst/>
          </a:prstGeom>
        </p:spPr>
      </p:pic>
      <p:pic>
        <p:nvPicPr>
          <p:cNvPr id="4" name="угада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567" y="6018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77" y="-1"/>
            <a:ext cx="6695826" cy="6762465"/>
          </a:xfrm>
          <a:prstGeom prst="rect">
            <a:avLst/>
          </a:prstGeom>
        </p:spPr>
      </p:pic>
      <p:pic>
        <p:nvPicPr>
          <p:cNvPr id="2" name="Безымянный осен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339" y="5976583"/>
            <a:ext cx="609600" cy="609600"/>
          </a:xfrm>
          <a:prstGeom prst="rect">
            <a:avLst/>
          </a:prstGeom>
        </p:spPr>
      </p:pic>
      <p:pic>
        <p:nvPicPr>
          <p:cNvPr id="4" name="здравствуй друг- Песенка-капель (minu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4802" y="5976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1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72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38"/>
            <a:ext cx="9144000" cy="6858000"/>
          </a:xfrm>
          <a:prstGeom prst="rect">
            <a:avLst/>
          </a:prstGeom>
        </p:spPr>
      </p:pic>
      <p:pic>
        <p:nvPicPr>
          <p:cNvPr id="4" name="Безымянныйпоез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826" y="5977719"/>
            <a:ext cx="609600" cy="626659"/>
          </a:xfrm>
          <a:prstGeom prst="rect">
            <a:avLst/>
          </a:prstGeom>
        </p:spPr>
      </p:pic>
      <p:pic>
        <p:nvPicPr>
          <p:cNvPr id="5" name="Неизвестен - Грибная электричка (goodmp3.ru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0461" y="6190437"/>
            <a:ext cx="609600" cy="53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1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8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avatars.mds.yandex.net/get-pdb/939428/41e61e6e-ee1b-4c8d-b416-73d958e03a9c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5534" y="0"/>
            <a:ext cx="9238092" cy="6858000"/>
          </a:xfrm>
          <a:prstGeom prst="rect">
            <a:avLst/>
          </a:prstGeom>
          <a:noFill/>
        </p:spPr>
      </p:pic>
      <p:pic>
        <p:nvPicPr>
          <p:cNvPr id="2" name="Дятел - живой звук_(Audio-VK4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1027" y="58128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get.pxhere.com/photo/tree-nature-forest-branch-bird-leaf-trunk-wildlife-birch-autumn-season-fauna-woodland-woodpecker-great-spotted-woodpecker-piciformes-971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5378" y="-5915021"/>
            <a:ext cx="5761724" cy="4916456"/>
          </a:xfrm>
          <a:prstGeom prst="rect">
            <a:avLst/>
          </a:prstGeom>
          <a:noFill/>
        </p:spPr>
      </p:pic>
      <p:pic>
        <p:nvPicPr>
          <p:cNvPr id="5" name="Рисунок 4" descr="tree-nature-forest-branch-bird-leaf-trunk-wildlife-birch-autumn-season-fauna-woodland-woodpecker-great-spotted-woodpecker-piciformes-971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лен ор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3284" y="667473"/>
            <a:ext cx="2328537" cy="2461431"/>
          </a:xfrm>
          <a:prstGeom prst="rect">
            <a:avLst/>
          </a:prstGeom>
        </p:spPr>
      </p:pic>
      <p:pic>
        <p:nvPicPr>
          <p:cNvPr id="3" name="Рисунок 2" descr="клен о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7606" y="1746913"/>
            <a:ext cx="1222885" cy="1410389"/>
          </a:xfrm>
          <a:prstGeom prst="rect">
            <a:avLst/>
          </a:prstGeom>
        </p:spPr>
      </p:pic>
      <p:pic>
        <p:nvPicPr>
          <p:cNvPr id="4" name="Рисунок 3" descr="клен о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6927" y="1728964"/>
            <a:ext cx="1213825" cy="1399940"/>
          </a:xfrm>
          <a:prstGeom prst="rect">
            <a:avLst/>
          </a:prstGeom>
        </p:spPr>
      </p:pic>
      <p:pic>
        <p:nvPicPr>
          <p:cNvPr id="5" name="Рисунок 4" descr="клен о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5809" y="3269845"/>
            <a:ext cx="2546185" cy="2811139"/>
          </a:xfrm>
          <a:prstGeom prst="rect">
            <a:avLst/>
          </a:prstGeom>
        </p:spPr>
      </p:pic>
      <p:pic>
        <p:nvPicPr>
          <p:cNvPr id="6" name="Рисунок 5" descr="клен о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8016" y="1746912"/>
            <a:ext cx="1222885" cy="1410389"/>
          </a:xfrm>
          <a:prstGeom prst="rect">
            <a:avLst/>
          </a:prstGeom>
        </p:spPr>
      </p:pic>
      <p:pic>
        <p:nvPicPr>
          <p:cNvPr id="7" name="Рисунок 6" descr="клен о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1781" y="1728964"/>
            <a:ext cx="1272219" cy="1467287"/>
          </a:xfrm>
          <a:prstGeom prst="rect">
            <a:avLst/>
          </a:prstGeom>
        </p:spPr>
      </p:pic>
      <p:pic>
        <p:nvPicPr>
          <p:cNvPr id="8" name="Рисунок 7" descr="клен о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30807"/>
            <a:ext cx="1223990" cy="1411663"/>
          </a:xfrm>
          <a:prstGeom prst="rect">
            <a:avLst/>
          </a:prstGeom>
        </p:spPr>
      </p:pic>
      <p:pic>
        <p:nvPicPr>
          <p:cNvPr id="9" name="Рисунок 8" descr="клен о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4140" y="4208344"/>
            <a:ext cx="1310332" cy="1511244"/>
          </a:xfrm>
          <a:prstGeom prst="rect">
            <a:avLst/>
          </a:prstGeom>
        </p:spPr>
      </p:pic>
      <p:pic>
        <p:nvPicPr>
          <p:cNvPr id="10" name="Рисунок 9" descr="клен о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5" y="4258134"/>
            <a:ext cx="1223990" cy="1411663"/>
          </a:xfrm>
          <a:prstGeom prst="rect">
            <a:avLst/>
          </a:prstGeom>
        </p:spPr>
      </p:pic>
      <p:pic>
        <p:nvPicPr>
          <p:cNvPr id="11" name="Рисунок 10" descr="клен о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0428" y="4230807"/>
            <a:ext cx="1239398" cy="1429434"/>
          </a:xfrm>
          <a:prstGeom prst="rect">
            <a:avLst/>
          </a:prstGeom>
        </p:spPr>
      </p:pic>
      <p:pic>
        <p:nvPicPr>
          <p:cNvPr id="12" name="Рисунок 11" descr="клен о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7835" y="544478"/>
            <a:ext cx="2478796" cy="2707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уб зелён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575" y="1351128"/>
            <a:ext cx="1656200" cy="1748461"/>
          </a:xfrm>
          <a:prstGeom prst="rect">
            <a:avLst/>
          </a:prstGeom>
        </p:spPr>
      </p:pic>
      <p:pic>
        <p:nvPicPr>
          <p:cNvPr id="5" name="Рисунок 4" descr="дуб зелён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8973" y="1317722"/>
            <a:ext cx="1652353" cy="1774347"/>
          </a:xfrm>
          <a:prstGeom prst="rect">
            <a:avLst/>
          </a:prstGeom>
        </p:spPr>
      </p:pic>
      <p:pic>
        <p:nvPicPr>
          <p:cNvPr id="6" name="Рисунок 5" descr="дуб зелён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9417" y="1342121"/>
            <a:ext cx="1370116" cy="1663820"/>
          </a:xfrm>
          <a:prstGeom prst="rect">
            <a:avLst/>
          </a:prstGeom>
        </p:spPr>
      </p:pic>
      <p:pic>
        <p:nvPicPr>
          <p:cNvPr id="7" name="Рисунок 6" descr="дуб зелён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9498" y="3262826"/>
            <a:ext cx="3040654" cy="2906617"/>
          </a:xfrm>
          <a:prstGeom prst="rect">
            <a:avLst/>
          </a:prstGeom>
        </p:spPr>
      </p:pic>
      <p:pic>
        <p:nvPicPr>
          <p:cNvPr id="8" name="Рисунок 7" descr="дуб зелён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5729" y="200319"/>
            <a:ext cx="3045485" cy="2899270"/>
          </a:xfrm>
          <a:prstGeom prst="rect">
            <a:avLst/>
          </a:prstGeom>
        </p:spPr>
      </p:pic>
      <p:pic>
        <p:nvPicPr>
          <p:cNvPr id="9" name="Рисунок 8" descr="дуб зелён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6342" y="1351128"/>
            <a:ext cx="1751682" cy="1720384"/>
          </a:xfrm>
          <a:prstGeom prst="rect">
            <a:avLst/>
          </a:prstGeom>
        </p:spPr>
      </p:pic>
      <p:pic>
        <p:nvPicPr>
          <p:cNvPr id="10" name="Рисунок 9" descr="дуб зелён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3371" y="4290694"/>
            <a:ext cx="1463196" cy="1677920"/>
          </a:xfrm>
          <a:prstGeom prst="rect">
            <a:avLst/>
          </a:prstGeom>
        </p:spPr>
      </p:pic>
      <p:pic>
        <p:nvPicPr>
          <p:cNvPr id="11" name="Рисунок 10" descr="дуб зелён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2751" y="4253373"/>
            <a:ext cx="1638786" cy="1807128"/>
          </a:xfrm>
          <a:prstGeom prst="rect">
            <a:avLst/>
          </a:prstGeom>
        </p:spPr>
      </p:pic>
      <p:pic>
        <p:nvPicPr>
          <p:cNvPr id="12" name="Рисунок 11" descr="дуб зелён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4398" y="4260893"/>
            <a:ext cx="1514932" cy="1688021"/>
          </a:xfrm>
          <a:prstGeom prst="rect">
            <a:avLst/>
          </a:prstGeom>
        </p:spPr>
      </p:pic>
      <p:pic>
        <p:nvPicPr>
          <p:cNvPr id="13" name="Рисунок 12" descr="дуб зелён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1301" y="4228811"/>
            <a:ext cx="1492602" cy="1739803"/>
          </a:xfrm>
          <a:prstGeom prst="rect">
            <a:avLst/>
          </a:prstGeom>
        </p:spPr>
      </p:pic>
      <p:pic>
        <p:nvPicPr>
          <p:cNvPr id="14" name="Рисунок 13" descr="дуб зелён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0413" y="340217"/>
            <a:ext cx="2864386" cy="2609160"/>
          </a:xfrm>
          <a:prstGeom prst="rect">
            <a:avLst/>
          </a:prstGeom>
        </p:spPr>
      </p:pic>
      <p:pic>
        <p:nvPicPr>
          <p:cNvPr id="15" name="Рисунок 14" descr="дуб зелён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6585" y="3262826"/>
            <a:ext cx="2750498" cy="2875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ябинка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25541" y="668740"/>
            <a:ext cx="2596540" cy="2686815"/>
          </a:xfrm>
          <a:prstGeom prst="rect">
            <a:avLst/>
          </a:prstGeom>
        </p:spPr>
      </p:pic>
      <p:pic>
        <p:nvPicPr>
          <p:cNvPr id="4" name="Рисунок 3" descr="рябинка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0761" y="613656"/>
            <a:ext cx="2515978" cy="2686816"/>
          </a:xfrm>
          <a:prstGeom prst="rect">
            <a:avLst/>
          </a:prstGeom>
        </p:spPr>
      </p:pic>
      <p:pic>
        <p:nvPicPr>
          <p:cNvPr id="6" name="Рисунок 5" descr="рябинка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6387" y="1570589"/>
            <a:ext cx="1546103" cy="1673438"/>
          </a:xfrm>
          <a:prstGeom prst="rect">
            <a:avLst/>
          </a:prstGeom>
        </p:spPr>
      </p:pic>
      <p:pic>
        <p:nvPicPr>
          <p:cNvPr id="7" name="Рисунок 6" descr="рябинка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9052" y="1570589"/>
            <a:ext cx="1357424" cy="1578400"/>
          </a:xfrm>
          <a:prstGeom prst="rect">
            <a:avLst/>
          </a:prstGeom>
        </p:spPr>
      </p:pic>
      <p:pic>
        <p:nvPicPr>
          <p:cNvPr id="8" name="Рисунок 7" descr="рябинка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6298" y="668740"/>
            <a:ext cx="2666519" cy="2653764"/>
          </a:xfrm>
          <a:prstGeom prst="rect">
            <a:avLst/>
          </a:prstGeom>
        </p:spPr>
      </p:pic>
      <p:pic>
        <p:nvPicPr>
          <p:cNvPr id="9" name="Рисунок 8" descr="рябинка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52" y="4241707"/>
            <a:ext cx="1476261" cy="1716583"/>
          </a:xfrm>
          <a:prstGeom prst="rect">
            <a:avLst/>
          </a:prstGeom>
        </p:spPr>
      </p:pic>
      <p:pic>
        <p:nvPicPr>
          <p:cNvPr id="10" name="Рисунок 9" descr="рябинка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1031" y="4269929"/>
            <a:ext cx="1427719" cy="1660138"/>
          </a:xfrm>
          <a:prstGeom prst="rect">
            <a:avLst/>
          </a:prstGeom>
        </p:spPr>
      </p:pic>
      <p:pic>
        <p:nvPicPr>
          <p:cNvPr id="11" name="Рисунок 10" descr="рябинка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6922" y="4167252"/>
            <a:ext cx="1479817" cy="1734593"/>
          </a:xfrm>
          <a:prstGeom prst="rect">
            <a:avLst/>
          </a:prstGeom>
        </p:spPr>
      </p:pic>
      <p:pic>
        <p:nvPicPr>
          <p:cNvPr id="12" name="Рисунок 11" descr="рябинка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6387" y="4167252"/>
            <a:ext cx="1540293" cy="1791038"/>
          </a:xfrm>
          <a:prstGeom prst="rect">
            <a:avLst/>
          </a:prstGeom>
        </p:spPr>
      </p:pic>
      <p:pic>
        <p:nvPicPr>
          <p:cNvPr id="13" name="Рисунок 12" descr="рябинка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4376" y="3300472"/>
            <a:ext cx="2465416" cy="2536633"/>
          </a:xfrm>
          <a:prstGeom prst="rect">
            <a:avLst/>
          </a:prstGeom>
        </p:spPr>
      </p:pic>
      <p:pic>
        <p:nvPicPr>
          <p:cNvPr id="14" name="Рисунок 13" descr="рябинка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2303" y="3300471"/>
            <a:ext cx="2415300" cy="248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orig (3)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Шум-осеннего-вет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418" y="5935638"/>
            <a:ext cx="609600" cy="609600"/>
          </a:xfrm>
          <a:prstGeom prst="rect">
            <a:avLst/>
          </a:prstGeom>
        </p:spPr>
      </p:pic>
      <p:pic>
        <p:nvPicPr>
          <p:cNvPr id="7" name="Чайковский (А.Севидов) - Вальс_(Inkompmusic.ru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3123" y="5935638"/>
            <a:ext cx="700585" cy="68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7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</TotalTime>
  <Words>0</Words>
  <Application>Microsoft Office PowerPoint</Application>
  <PresentationFormat>Экран (4:3)</PresentationFormat>
  <Paragraphs>0</Paragraphs>
  <Slides>16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43</cp:revision>
  <dcterms:created xsi:type="dcterms:W3CDTF">2020-09-03T08:27:06Z</dcterms:created>
  <dcterms:modified xsi:type="dcterms:W3CDTF">2021-03-29T11:25:06Z</dcterms:modified>
</cp:coreProperties>
</file>